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5156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MBA · CUSTOMER ENVIRONMENT · DUBAI CONTEXT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8813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2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Customer-Centricity as a Business Model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640080" y="397764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build an organisation that genuinely puts the customer first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640080" y="498348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51206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74243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200" kern="0" dirty="0">
                <a:solidFill>
                  <a:srgbClr val="E7DCC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June 2026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9C9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  ·  Aziz Saif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Pillar 3 — Customer-focused processes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⚙️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processes from the customer’s perspective.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Simplified onboarding · seamless returns · omnichannel experiences.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Pillar 4 — Data &amp; technology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🤖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technology for personalization, predictive insight and convenience.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AI-driven recommendations · CRM systems · customer analytics.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Pillar 5 — Metrics &amp; incentives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📈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what matters: NPS · CSAT · retention · CLV.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Reward employees for customer outcomes — not just sales targets.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customer-centricity framework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🔁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  →  Understand  →  Personalize  →  Deliver  →  Improve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Continuously learn and adapt from customer feedback.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 example — Amazon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📦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Mission: “To be Earth’s most customer-centric company.”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One-click buying · personalized recommendations · fast delivery · easy returns · reviews.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“Working backward”: every innovation starts from the customer.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Lesson: optimize for convenience, even when it adds operational complexity.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UAE example — Emirates Airline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✈️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 built around customer experience.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Multilingual service · loyalty programs · omnichannel booking · premium lounges · real-time comms.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Serves 200+ nationalities — customer-centricity needs cultural intelligence.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global brand strength, loyalty and premium pricing power.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actions — and what blocks them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✅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 down functional silos — customers see one organization.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 frontline employees to solve problems fast.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customer data into action; design around journeys, not single touchpoints.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Prioritize long-term relationships.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Barriers: silos, legacy systems, weak data integration, resistance to change.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Dubai context &amp; discussion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🏙️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Dubai customers expect speed, convenience, personalization and seamless digital experience.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in aviation, hospitality, retail, banking and real estate.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Discuss: can you be customer-centric while chasing aggressive growth?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customers equally, or focus on the most valuable? Is tech making this easier or harder?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E0B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1371600" y="2971800"/>
            <a:ext cx="94183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000" i="1" dirty="0">
                <a:solidFill>
                  <a:srgbClr val="E7DC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Customer-centricity is not a department or a strategy — it is a business model. Design the whole organisation around creating superior customer value.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5458968" y="4892040"/>
            <a:ext cx="1280160" cy="5486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5029200"/>
            <a:ext cx="10881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A86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Dr. Aftab Ahmad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9C90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Hosted on azizsaif.com/aftab  ·  Aziz Saif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Opening question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❓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“Does your organization merely serve customers — or is it designed around them?”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firms claim to be customer-centric; few structure their model, processes, incentives and culture around the customer.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Customer-centricity is not a service initiative — it is a business model.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customer-centricity?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🎯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Placing customer needs, preferences, experience and long-term value at the centre of every decision.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“How can we sell more products?”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“How can we create more value for customers?”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research says (HBR)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📊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“The Value of Customer Experience, Quantified” (HBR / Temkin): CX leaders outperform on loyalty, retention and long-term profit.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Peter Fader, “Customer Centricity”: align products, services and processes around your most valuable customers — not around products or functions.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Product-centric vs customer-centric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E8EEDF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🔄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A4452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Products  →  customer outcomes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volume  →  customer lifetime value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Short-term transactions  →  long-term relationships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Departmental silos  →  cross-functional collaboration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efficiency  →  customer experience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Customer-centricity as a business model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2E7DE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💎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B8862F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Maximise Customer Lifetime Value (CLV) — not single-transaction value.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Acquire, retain and grow profitable customer relationships over time.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five pillars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4ED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🏛️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C45A3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— Customer understanding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— Customer-centric culture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— Customer-focused processes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— Data &amp; technology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— Metrics &amp; incentives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7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Pillar 1 — Customer understanding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BE9E2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🔍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845820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D9A86C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54864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needs, behaviours, pain points and expectations.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Tools: customer journey mapping · data analytics · voice-of-customer · social listening.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D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C45A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6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Pillar 2 — Customer-centric culture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212080" cy="4572000"/>
          </a:xfrm>
          <a:prstGeom prst="roundRect">
            <a:avLst>
              <a:gd name="adj" fmla="val 3600"/>
            </a:avLst>
          </a:prstGeom>
          <a:solidFill>
            <a:srgbClr val="F6ECD8"/>
          </a:solidFill>
          <a:ln w="12700">
            <a:solidFill>
              <a:srgbClr val="E4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00200"/>
            <a:ext cx="521208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🤝</a:t>
            </a:r>
            <a:endParaRPr lang="en-US" sz="15000" dirty="0"/>
          </a:p>
        </p:txBody>
      </p:sp>
      <p:sp>
        <p:nvSpPr>
          <p:cNvPr id="6" name="Shape 4"/>
          <p:cNvSpPr/>
          <p:nvPr/>
        </p:nvSpPr>
        <p:spPr>
          <a:xfrm>
            <a:off x="2606040" y="5669280"/>
            <a:ext cx="1097280" cy="109728"/>
          </a:xfrm>
          <a:prstGeom prst="roundRect">
            <a:avLst>
              <a:gd name="adj" fmla="val 50000"/>
            </a:avLst>
          </a:prstGeom>
          <a:solidFill>
            <a:srgbClr val="7A8C5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0" y="1645920"/>
            <a:ext cx="521208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employee asks: “How does my role create value for customers?”</a:t>
            </a:r>
            <a:endParaRPr lang="en-US" sz="2200" dirty="0"/>
          </a:p>
          <a:p>
            <a:pPr marL="228600" indent="-228600">
              <a:lnSpc>
                <a:spcPct val="128000"/>
              </a:lnSpc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Customer-centricity is a shared responsibility — not just a marketing function.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155680" y="63550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D9A8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64008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spc="200" kern="0" dirty="0">
                <a:solidFill>
                  <a:srgbClr val="6E66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azizsaif.com/aftab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azizsaif.com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Customer-Centricity as a Business Model</dc:title>
  <dc:subject>PptxGenJS Presentation</dc:subject>
  <dc:creator>Dr. Aftab Ahmad</dc:creator>
  <cp:lastModifiedBy>Dr. Aftab Ahmad</cp:lastModifiedBy>
  <cp:revision>1</cp:revision>
  <dcterms:created xsi:type="dcterms:W3CDTF">2026-06-21T08:05:29Z</dcterms:created>
  <dcterms:modified xsi:type="dcterms:W3CDTF">2026-06-21T08:05:29Z</dcterms:modified>
</cp:coreProperties>
</file>