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5156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MBA · CUSTOMER ENVIRONMENT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8813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Designing Customer Environments That Create Value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40080" y="39776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spaces we build — campuses, districts, workplaces — become the customer experience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498348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51206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74243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E7DC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June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UAE in focus: DIFC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🏛️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 dining, art exhibitions, luxury retail, networking.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Metro connectivity and walkability.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integrated environment is what enhances the experience.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really creates value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💎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Traditional: Customer Value = Product + Price.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Modern: + Service + Experience + Environment.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Community + Convenience + Digital connectivity.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Mapping to your learning outcomes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🎓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 evaluate the business environment; LO2 read macro trends.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LO3 mechanisms that drive value; LO4 continuous improvement.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LO5 relational &amp; multichannel marketing; LO6–7 what creates value &amp; quality.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In-class activity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🛠️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salaries — or better offices, housing, childcare?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spaces, cafés, fitness centres, AI collaboration spaces?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realise: the environment drives attraction, engagement, loyalty.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 questions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💬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How does the campus reflect today's customer environment?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Which UAE development best shows it — Expo City, DIC, DIFC, Masdar — and why?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Design a new Dubai campus: what would you build in to create superior value?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takeaway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🏆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Firms no longer compete on products or services alone.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University, HQ, retail or innovation district — the environment shapes loyalty.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the environment, and you design the competitive advantage.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1371600" y="2971800"/>
            <a:ext cx="9418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today's economy, organizations no longer compete only through products or services — they compete through the environments they create. Design the environment, and you design the experience, the relationship, and the loyalty.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58968" y="489204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502920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question on the table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❓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students name competitors, customers, government, the economy.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HBR article on the Urban Knowledge Campus pushes further.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space where customers meet an organisation is itself the experience.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central idea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💡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physical AND digital environment is part of the product.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shapes behaviour, expectations, satisfaction and loyalty.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simple shift — but a powerful one for MBA thinking.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chain of logic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🔗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Environment  →  Customer Value  →  Customer Satisfaction  →  Competitive Advantage.  Each link feeds the next: the environment you design sets the value customers perceive, which drives their satisfaction, which becomes your edge.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Evolution of expectations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📈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Then: good products, fair prices, good service.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Now: convenience, speed, sustainability, wellbeing.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 collaboration, community, digital integration, experiences.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is the customer? (1)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👥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often answer "employees" — that's only the start.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customers: employees, managers, researchers.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experience of the environment shapes value too.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is the customer? (2)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🌍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Partners, clients, investors, suppliers.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Startups, universities, government agencies.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 local community. The campus creates value for all.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UAE in focus: Expo City Dubai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🏙️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Offices, restaurants, hotels, universities, innovation centres.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Metro, green spaces, smart mobility, events.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work, visit or invest there? The environment creates value.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UAE in focus: Dubai Internet City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💻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aren't only technology companies.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Employees, entrepreneurs, investors, universities, startups.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ecosystem itself drives collaboration and innovation.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Designing Customer Environments That Create Value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Dr. Aftab Ahmad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Customer Environments That Create Value</dc:title>
  <dc:subject>PptxGenJS Presentation</dc:subject>
  <dc:creator>Dr. Aftab Ahmad</dc:creator>
  <cp:lastModifiedBy>Dr. Aftab Ahmad</cp:lastModifiedBy>
  <cp:revision>1</cp:revision>
  <dcterms:created xsi:type="dcterms:W3CDTF">2026-06-27T12:51:22Z</dcterms:created>
  <dcterms:modified xsi:type="dcterms:W3CDTF">2026-06-27T12:51:22Z</dcterms:modified>
</cp:coreProperties>
</file>