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MBA · THE CUSTOMER ENVIRONMENT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Creating Quality That Solves the Customer's Problem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LO7 — proposing methods that create quality around the target customer's real needs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498348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5120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74243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E7DC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July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Seven methods · 4–7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🛠️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Remove friction — Apple Pay one-touch; DubaiNow replaces office visits.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· Empower employees — Ritz-Carlton &amp; Jumeirah fix issues on the spot.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· Listen continuously (NPS, CSAT); 7 · Build emotional quality — Disney, Emirates, Careem.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case studies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🌍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Apple: tech too complicated → simple ecosystem → deep loyalty.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Amazon: shopping takes time → one-click, fast delivery, easy returns → time saved.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Netflix: hard to choose → AI recommendations. IKEA: costly furniture → flat-pack.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UAE case studies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🇦🇪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Emirates: travel anxiety → biometric boarding, app, lounges → reassurance.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Careem: many daily needs → one super-app. Talabat: no time to cook → fast, tracked delivery.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Dubai Airports: queues &amp; uncertainty → Smart Gates, biometrics → confidence.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customer quality pyramid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🔺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→ Solve the customer's problem → Functional performance → Reliability &amp; trust.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→ Personalization → Delight (exceed expectations) at the top.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Sustainable advantage comes from moving customers up the pyramid.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Classroom activity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🧑‍🏫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group takes a company: Apple, Emirates, Careem, Amazon, Talabat or IKEA.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the target customer? Their biggest problem? How is it solved? What creates quality?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could AI improve — and as CEO, what problem would you solve next?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to sit with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🔮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customer defines quality, how do you get ahead of their next problem?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from reactive quality management to proactive innovation.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best companies solve problems customers haven’t yet named.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✅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= the customer's ability to achieve their desired outcome — not internal specs.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comes from solving functional, emotional and future problems.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Feedback, personalization, technology and empowered staff are the methods that deliver it.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371600" y="2971800"/>
            <a:ext cx="9418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quality is defined by the customer, how can you anticipate future customer problems before customers themselves recognise them?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58968" y="489204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0292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outcome really means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🎯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Managers think quality = premium materials, expensive technology.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customer environment, quality = how well you solve the customer's problem.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Drucker: “Quality is not what you put in — it is what the customer gets out.”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Solve the problem, not the product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🛒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Traditional: open more supermarkets. Better: online grocery delivery.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Excellent: deliver groceries within 20 minutes.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company didn’t improve the store — it solved the customer’s problem.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Quality has changed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🔀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Old: good manufacturing, low defects, product features, internal standards.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Modern: great customer experience, easy journey, customer outcomes, expectations.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Customer-centred quality = consistently solve functional, emotional &amp; future needs.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problem-solving framework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❓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· What problem does the customer have? 2 · Why does it exist?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· How can we solve it better than competitors?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How does the customer define quality? 5 · How do we keep improving?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Q1 &amp; Q2 · The problem and its root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🔍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Uber: “I can’t find a taxi.” Airbnb: “Hotels are costly and impersonal.”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Careem: “I need rides, food, groceries and payments in one app.”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causes: shopping wastes time (Amazon), airport stress (Emirates), busy lives (Talabat).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Q3 · Solve it better than rivals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💥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Dyson didn’t improve the bag — it eliminated the bag entirely.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Netflix didn’t improve DVD rental — it removed DVDs altogether.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Careem didn’t improve taxis — it built one platform for daily life.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Q4 &amp; Q5 · The customer defines quality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⭐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 thinks luxury furniture; customer wants fast check-in, clean room, easy Wi-Fi.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is defined by the customer, not the company.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 continuously via surveys, reviews, CRM, AI analytics and interviews.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Seven methods · 1–3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🧭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· Know the customer deeply — Amazon sells convenience, Noon sells speed &amp; trust.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Design around needs — Apple, Tesla, Emirates remove pain, not just add features.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· Personalize — Netflix, Spotify, Amazon; Emirates Skywards tailors every offer.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Quality That Solves the Customer's Problem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Dr. Aftab Ahmad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Quality That Solves the Customer's Problem</dc:title>
  <dc:subject>PptxGenJS Presentation</dc:subject>
  <dc:creator>Dr. Aftab Ahmad</dc:creator>
  <cp:lastModifiedBy>Dr. Aftab Ahmad</cp:lastModifiedBy>
  <cp:revision>1</cp:revision>
  <dcterms:created xsi:type="dcterms:W3CDTF">2026-07-04T16:46:57Z</dcterms:created>
  <dcterms:modified xsi:type="dcterms:W3CDTF">2026-07-04T16:46:57Z</dcterms:modified>
</cp:coreProperties>
</file>