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· THE CUSTOMER ENVIRONMENT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Companies Can Learn from Their Biggest Fans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Customer Satisfaction to Customer Advocacy — the modern customer environment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July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LO5 · Relationship &amp; multichannel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🔗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Tools: loyalty programs, CRM, AI, apps, WhatsApp, communities.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Emirates Skywards: miles, tiers, personalized offers, lounges, app.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 on Instagram → book on web → app check-in → post the journey.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LO6 · The customer defines value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🎯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can be speed, trust, design, community, sustainability — pick your mix.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Talabat: fast delivery, tracking, variety, promotions, a simple interface.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product creates different value through different experiences.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LO7 · Methods to create quality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🛠️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to fans · personalize with CRM &amp; AI · build communities.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advocacy · empower frontline staff to create moments.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Jumeirah &amp; Atlantis let staff fix issues on the spot — recovery becomes loyalty.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customer environment framework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🧩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Behaviour: loyal customers become advocates (Emirates sharing).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&amp; technology: experience over price; AI &amp; CRM reward loyalty (Careem, Talabat).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influence &amp; improvement: reviews shape choices; strengthen what they love.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Quotes worth remembering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💬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“Don’t just fix what customers dislike — invest in what they love.”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 satisfied customer may return; a passionate fan brings others.”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 experiences customers remember become the stories they share.”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Classroom activity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🧑‍🏫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recommend Careem when alternatives exist? What emotional value does it create?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environment factors drive loyalty? Which learning outcome best explains it?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Chief Customer Officer, how would you create even more advocates?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Final teaching message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🚀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modern customer environment is no longer defined by transactions alone.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shape success through experiences, emotions, reviews and recommendations.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from your biggest fans — they reveal what truly creates value.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biggest fans disappeared tomorrow, what competitive advantage would you lose first — and why?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article matters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💡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Twenty years ago: Are customers satisfied? How many complaints?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Today: Why do some customers love us enough to promote us for free?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single change reshapes the whole customer environment.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customer is no longer just a buyer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📱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 · influencer · content creator · brand ambassador · product innovator.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don’t just buy — they broadcast, recommend and co-create.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now happens between customers, not just at them.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the customer environment?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🌐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Traditional: customers, competitors, suppliers, retailers — company → customer.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Modern: brands, AI, social media, communities, influencers, reviews, family.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now influence each other’s decisions continuously.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big idea from the article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⭐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over-invest in fixing unhappy customers.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Instead, learn from your biggest fans — they reveal what truly creates value.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Loyal customers are a company’s most valuable strategic asset.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LO1 · A more complex environment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✈️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Emirates passengers share Instagram, TikTok, YouTube and Google Reviews.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premium experience becomes free global marketing.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Emirates competes for attention, reviews and trust — not just seats.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LO2 · Global trends in customer values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⭐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 1: people trust Google Reviews, TikTok and Reddit over adverts.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 2: they buy experiences — atmosphere, personalization, shareable moments.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Dubai tourist checks reviews before any hotel or restaurant.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LO3 · What drives customer value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❤️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Trust, personalization, belonging, recognition and confidence beat price alone.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Careem: one app, local relevance, reliability — the payoff is peace of mind.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= Functional + Emotional + Social + Digital Experience → Loyalty.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LO4 · Continuous improvement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🔄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question: what complaints do we fix? New: what experiences do we strengthen?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invests in ecosystem, retail and simplicity customers already value.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 Airports: Smart Gates, biometrics, digital baggage, multilingual help.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Companies Can Learn from Their Biggest Fans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Dr. Aftab Ahmad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Companies Can Learn from Their Biggest Fans</dc:title>
  <dc:subject>PptxGenJS Presentation</dc:subject>
  <dc:creator>Dr. Aftab Ahmad</dc:creator>
  <cp:lastModifiedBy>Dr. Aftab Ahmad</cp:lastModifiedBy>
  <cp:revision>1</cp:revision>
  <dcterms:created xsi:type="dcterms:W3CDTF">2026-07-04T16:36:07Z</dcterms:created>
  <dcterms:modified xsi:type="dcterms:W3CDTF">2026-07-04T16:36:07Z</dcterms:modified>
</cp:coreProperties>
</file>