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0B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5156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BSC · VALUE CHAIN MANAGEMENT (UAE)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0080" y="1691640"/>
            <a:ext cx="731520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Network Value Systems, Profit Pools &amp; Activity-Based Competitive Advantage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411480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i="1" dirty="0">
                <a:solidFill>
                  <a:srgbClr val="E7DC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value networks form, where the profit really sits, and how IT holds it together — LO6, LO7, LO8 &amp; LO9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8677656" y="1316736"/>
            <a:ext cx="2944368" cy="3767328"/>
          </a:xfrm>
          <a:prstGeom prst="rect">
            <a:avLst/>
          </a:prstGeom>
          <a:solidFill>
            <a:srgbClr val="C45A3D"/>
          </a:solidFill>
          <a:ln/>
        </p:spPr>
      </p:sp>
      <p:pic>
        <p:nvPicPr>
          <p:cNvPr id="7" name="Image 0" descr="aftab/assets/aftab-portrai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8732520" y="1371600"/>
            <a:ext cx="2834640" cy="36576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412480" y="516636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Dr. Aftab Ahmad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8412480" y="5532120"/>
            <a:ext cx="3474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spc="200" kern="0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July 2026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Cost pools &amp; Activity-Based Costing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E8EEDF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🧮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A4452C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pools group similar costs: procurement, production, warehousing, distribution, marketing, IT.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Noon's pools: warehouse operations, delivery fleet, packaging, tech platform, support, marketing.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ABC beats even-spread overhead: a product needing extra inspections carries that inspection cost — true product profitability appears.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Activity-based competitive advantage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-college-07june2026/images/08-boardroo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leadership (IKEA) · differentiation (Apple) · innovation (Tesla).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excellence (Amazon: fast, high quality, low defects).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intimacy (Emirates Skywards relationships).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Efficiency vs innovation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4EDE2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⚡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C45A3D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Efficiency: reduce cost, waste, and time — DP World's automated cranes cut container handling time.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Innovation: create new value — Careem's ride-hailing transformed urban mobility in the region.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Efficiency standardizes; innovation invents new business models. Winners pursue both.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Five supply chain strategies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BE9E2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🧭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260604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D9A86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Lean = cost efficiency (IKEA) · Agile = rapid response (Zara) · Responsive = demand swings (Amazon).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Resilient = recovers from disruption (Apple after COVID-19) · Green = sustainability (Unilever).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Noon turns agile during shopping festivals; Emirates Flight Catering runs lean with resilient backup suppliers.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 — the nervous system of the chain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6ECD8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📡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7A8C5C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delivers real-time information, better forecasting, inventory visibility and data-driven decisions.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DP World runs IoT sensors and AI to monitor cargo and optimize ports.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Amazon tracks every order with RFID, AI, cloud and predictive analytics — customers watch delivery live.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five enterprise systems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E8EEDF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🖥️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260604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A4452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(SAP, Oracle, Dynamics 365) integrates finance, HR, procurement, inventory and sales into one source of truth.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 (Power BI, Tableau) turns data into dashboards; CRM (Salesforce) manages customer relationships.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WMS controls receiving-to-picking accuracy; TMS optimizes routes, vehicles and freight costs.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Cloud choices — ASP and PaaS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2E7DE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☁️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B8862F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ASP: subscription software over the internet — low upfront cost, fast deployment; but internet dependence, security concerns, limited customization.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PaaS (Azure, Google Cloud, AWS): build and deploy apps without managing infrastructure — fast and scalable.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Risks to evaluate: vendor lock-in, compliance, integration, and organizational readiness.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Two case studies — Amazon &amp; DP World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-college-07june2026/images/05-bur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Amazon: network of suppliers + 3P sellers; profit pools in AWS, ads and Prime; cost pools in warehousing and transport; advantage via automation and AI forecasting.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DP World: shipping lines, customs and free-zone partners; Port Community System, IoT tracking, AI berth planning, BI dashboards.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win through digital integration, efficiency and network reach.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E0B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" y="1499616"/>
            <a:ext cx="2944368" cy="3767328"/>
          </a:xfrm>
          <a:prstGeom prst="rect">
            <a:avLst/>
          </a:prstGeom>
          <a:solidFill>
            <a:srgbClr val="C45A3D"/>
          </a:solidFill>
          <a:ln/>
        </p:spPr>
      </p:sp>
      <p:pic>
        <p:nvPicPr>
          <p:cNvPr id="4" name="Image 0" descr="aftab/assets/aftab-portrai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914400" y="1554480"/>
            <a:ext cx="2834640" cy="3657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297680" y="1737360"/>
            <a:ext cx="71323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4297680" y="2834640"/>
            <a:ext cx="713232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2000" i="1" dirty="0">
                <a:solidFill>
                  <a:srgbClr val="E7DC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the tutorial: identify the profit pools of the smartphone industry, compare lean vs agile vs resilient strategies for a UAE e-commerce firm, and evaluate a cloud ERP move for a mid-sized UAE retailer.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4297680" y="4846320"/>
            <a:ext cx="7132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D9A86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Dr. Aftab Ahmad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a chain to a network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4EDE2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🕸️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C45A3D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Porter's value chain looks inside one organization; a Network Value System extends across every partner.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Suppliers, manufacturers, logistics firms, retailers, banks, IT companies, government and platforms all contribute.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goal: maximize customer value while cutting cost and increasing responsiveness.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you will be able to do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-college-07june2026/images/13-classroo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LO6 — Differentiate supply chain strategies and judge their fit for different industries.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LO7 — Explain how IT improves coordination, visibility and decisions across the chain.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LO8 &amp; LO9 — Describe ERP, BI, CRM, WMS and TMS, and evaluate ERP / ASP / PaaS and cloud adoption risks.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networks beat lone firms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-college-07june2026/images/12-meetin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Products are more complex, customers expect speed, and global sourcing cuts costs.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technology enables collaboration while firms specialize in core competencies.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Benefits: lower cost, faster innovation, global expertise, risk sharing, faster launches.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Emirates never flies alone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E8EEDF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✈️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260604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A4452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Boeing &amp; Airbus supply aircraft; GE Aerospace the engines; Dubai Airports the hub.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Emirates Flight Catering, dnata ground handling, Dubai Customs, travel agencies, hotels and payment providers complete the trip.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Together these organizations — not Emirates alone — create the customer experience.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Apple's network advantage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2E7DE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📱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B8862F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TSMC (Taiwan) makes the chips, Samsung Display (South Korea) the screens, Foxconn (China/India) assembles.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DHL and UPS move it; Apple Stores, retailers and app developers deliver the experience.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Apple's competitive advantage depends on network strength — it manufactures almost nothing itself.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Linkages — the glue between chains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-college-07june2026/images/11-bridg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Supplier linkages (Toyota co-develops quality) and internal linkages (marketing → sales → production → logistics → service).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linkages: Amazon reads buying patterns to plan inventory.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 partnerships: Starbucks × PepsiCo distribute drinks globally; DP World links shipping lines to consumers.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Profit pools — follow the margin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BE9E2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💰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D9A86C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Smartphone industry: raw materials, manufacturing and assembly earn low margins.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Branding, software, the App Store, accessories and after-sales earn high to very high margins.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Apple's real profit engines: iCloud, App Store, AppleCare, accessories, premium brand.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Emirates' hidden profit pools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6ECD8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✨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260604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7A8C5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and First Class, cargo services and Skywards loyalty drive margin.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Holiday packages and in-flight sales add further pools.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Lesson for managers: invest in high-margin activities, not just sales volume.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Value Systems, Profit Pools &amp; Activity-Based Competitive Advantage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Dr. Aftab Ahmad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Value Systems, Profit Pools &amp; Activity-Based Competitive Advantage</dc:title>
  <dc:subject>PptxGenJS Presentation</dc:subject>
  <dc:creator>Dr. Aftab Ahmad</dc:creator>
  <cp:lastModifiedBy>Dr. Aftab Ahmad</cp:lastModifiedBy>
  <cp:revision>1</cp:revision>
  <dcterms:created xsi:type="dcterms:W3CDTF">2026-07-10T18:12:47Z</dcterms:created>
  <dcterms:modified xsi:type="dcterms:W3CDTF">2026-07-10T18:12:47Z</dcterms:modified>
</cp:coreProperties>
</file>