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CONSUMER BEHAVIOUR &amp; STRATEGY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IKEA Effect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love what we build — labour, ownership and customer attachment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one condition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magic needs a completed, successful build.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or give up halfway, and the effect reverses into frustration.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task to be effortful — but winnable.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furniture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🧸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Build-A-Bear: a child stuffs the toy and never lets it go.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Meal kits and bake-at-home mixes: you 'cooked' 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LEGO, customised sneakers, build-your-own salads and CRM dashboards.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customer as co-producer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🤝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Co-creation moves the customer from buyer to builder.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little effort upfront buys lasting attachment and lower churn.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defend what they helped make — and recommend it.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Designing for participation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meaningful effort, not busywork — let the customer make real choices.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 the win: clear steps, good tools, a finish they're proud of.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them sign their work — personalise the final result.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 to the value chain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🔗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customer's own labour now sits inside your value chain.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lowers your cost AND raises their perceived value at the same time.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 levers improve both sides of the margin equation at once.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turn to discuss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💬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a product YOU value more because you helped build 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could a brand you know add effort to deepen attachment?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does the IKEA Effect cross the line into making customers do your work?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genius was converting the inconvenience into attachment. Where else can you turn effort into love?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on the table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factory could assemble your furniture perfectly, in minutes.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Instead, you spend an evening with an Allen key and a confusing manual.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somehow — you love the result more. Why?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Norton's origami experiment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🐦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Harvard's Michael Norton (with Ariely and Mochon) ran a now-famous study.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Beginners were asked to fold their own origami cranes and frogs.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everyone bid on the paper creations — their own, and others'.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clumsy-crane finding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💗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Beginners rated their lopsided cranes as highly as ones folded by experts.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Outsiders saw the same cranes as near-worthless scrap paper.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effort of making it changed what it was worth — to the maker.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IKEA Effect?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IKEA Effect: we place disproportionate value on things we build ourselves.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for the flat-pack furniture you assemble at home.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own labour inflates the price tag in our minds.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Labour leads to love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❤️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is not just a cost — it becomes a reason to value the result.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justify the work by loving what it produced.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more of ourselves we put in, the more it feels like ours.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IKEA's obvious win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📦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boxes ship more units per truck and stack in tiny warehouses.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carry and assemble — labour the company never pays for.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alone is a brilliant low-cost operations play.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the real genius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✨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shipping was the visible benefit — and the smaller 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hidden masterstroke: the hassle of building it made customers attach to 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inconvenience was quietly converted into loyalty and love.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it works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🧠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justification — we value what cost us work.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(the endowment effect) — what we touch feels like ours.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Competence — finishing it makes us feel capable.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— the object now carries a bit of us.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IKEA Effect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IKEA Effect</dc:title>
  <dc:subject>PptxGenJS Presentation</dc:subject>
  <dc:creator>Dr. Aftab Ahmad</dc:creator>
  <cp:lastModifiedBy>Dr. Aftab Ahmad</cp:lastModifiedBy>
  <cp:revision>1</cp:revision>
  <dcterms:created xsi:type="dcterms:W3CDTF">2026-06-26T12:08:30Z</dcterms:created>
  <dcterms:modified xsi:type="dcterms:W3CDTF">2026-06-26T12:08:30Z</dcterms:modified>
</cp:coreProperties>
</file>