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0B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05156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COLLEGE &amp; MBA · MARKETING STRATEGY · DUBAI CONTEXT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1088136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Purple Cow Effect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640080" y="397764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E7D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remarkable or be invisible — Seth Godin's marketing idea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640080" y="4983480"/>
            <a:ext cx="1280160" cy="5486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51206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9A8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Dr. Aftab Ahmad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5742432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E7DCC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June 2026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9C9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  ·  Aziz Saif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E0B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693408"/>
            <a:ext cx="12191695" cy="164592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83080"/>
            <a:ext cx="10881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1371600" y="2971800"/>
            <a:ext cx="94183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2000" i="1" dirty="0">
                <a:solidFill>
                  <a:srgbClr val="E7D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one brand that is a purple cow today — and one that has become a brown cow. What made the difference?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5458968" y="4892040"/>
            <a:ext cx="1280160" cy="5486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5029200"/>
            <a:ext cx="10881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9A8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Dr. Aftab Ahmad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9C9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Hosted on azizsaif.com/aftab  ·  Aziz Saif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the Purple Cow Effect?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🟣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Seth Godin's idea: a purple cow in a field of brown cows is impossible to ignore.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 crowded market, being good is invisible — being remarkable is the only way to be seen.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“Remarkable” literally means worth making a remark about.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traditional marketing no longer works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📺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clutter: people see thousands of messages a day and tune them out.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blockers and skip buttons have broken interruption marketing.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Shouting louder no longer works — the TV-industrial complex is over.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new marketing paradigm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🚀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marketing INTO the product — not bolted on afterwards.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the “sneezers” — the early adopters who spread the idea.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 the edges (a passionate niche), not the bland middle.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principles of the Purple Cow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🔑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remarkable — safe is risky.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a specific niche, not everyone.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and delight the sneezers.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Embrace criticism — if no one objects, you're boring.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innovating — today's purple cow becomes tomorrow's brown cow.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Real-world purple cows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🏆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Apple, Amazon, Starbucks, JetBlue — remarkability built into the model.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Krispy Kreme, Innocent Drinks, Tony's Chocolonely, Paper Boat — small brands that stood out.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broke a category norm worth talking about.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to build your own Purple Cow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🛠️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Pick a niche edge you can own.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Make the product itself remarkable.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Seed it with the sneezers who spread it.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Embrace the critics — polarise, don't please everyone.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Then scale toward the mainstream.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risk of playing it safe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⚠️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“Safe” is invisible — the brown cow no one notices.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Sameness leads to price wars and shrinking margins.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Copying competitors guarantees you stay a brown cow.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Summary — be remarkable or be invisible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✨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2026's attention economy, remarkable beats merely good.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is built into the product and spread by passionate fans.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ask: is this worth making a remark about?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azizsaif.com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Purple Cow Effect</dc:title>
  <dc:subject>PptxGenJS Presentation</dc:subject>
  <dc:creator>Dr. Aftab Ahmad</dc:creator>
  <cp:lastModifiedBy>Dr. Aftab Ahmad</cp:lastModifiedBy>
  <cp:revision>1</cp:revision>
  <dcterms:created xsi:type="dcterms:W3CDTF">2026-06-21T16:12:24Z</dcterms:created>
  <dcterms:modified xsi:type="dcterms:W3CDTF">2026-06-21T16:12:24Z</dcterms:modified>
</cp:coreProperties>
</file>