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CUSTOMER ENVIRONMENT · TOPIC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315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Dynamic Customer Environment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forces reshaping your customers — macro and micro environments, PESTEL and SWOT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77656" y="1316736"/>
            <a:ext cx="2944368" cy="3767328"/>
          </a:xfrm>
          <a:prstGeom prst="rect">
            <a:avLst/>
          </a:prstGeom>
          <a:solidFill>
            <a:srgbClr val="C45A3D"/>
          </a:solidFill>
          <a:ln/>
        </p:spPr>
      </p:sp>
      <p:pic>
        <p:nvPicPr>
          <p:cNvPr id="7" name="Image 0" descr="aftab/assets/aftab-portrait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8732520" y="1371600"/>
            <a:ext cx="2834640" cy="3657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412480" y="51663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412480" y="553212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Highlight: political &amp; legal shocks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⚖️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 — global data-privacy rules. Brexit — new UK–EU trade terms.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US–China trade war — tariffs and tech sanctions.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Digital Services Act — platform accountability. Russia sanctions — market exits.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Highlight: five generations, five customers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👥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Boomers — job security, TV, early IT adopters.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 X — work–life balance, PC-era digital immigrants.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 Y — freedom and flexibility, smartphone natives, entrepreneurs.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 Z — security-seeking multitasking 'technoholics' with wearables.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consumer in 2025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📊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McKinsey, State of the Consumer 2025: global behavior is shifting and less predictable.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Consumers demand convenience, speed and service — and prefer locally owned companies.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channels surge, yet social media is the LEAST trusted source for buying decisions.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consumers worry about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💭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2025 worries: climate change, international conflicts, unemployment, job security.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Discuss: what does each worry do to consumption?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Discuss: what does that mean for the economy — and your marketing plan?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SWOT — the internal review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♟️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 — what you do well: strong brand, loyal customers.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Weaknesses — where you lag: poor online presence.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 &amp; Threats — external, fed directly by your PESTEL scan.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evaluate current position, plan strategic action.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competitive environment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🏁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analysis must span the macroenvironment, the microenvironment AND industry rivalry.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 they define what competitive advantage is possible — and what is real.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topic: from environments to the customer's mind — Knowing Your Customer.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Shape 1"/>
          <p:cNvSpPr/>
          <p:nvPr/>
        </p:nvSpPr>
        <p:spPr>
          <a:xfrm>
            <a:off x="859536" y="1499616"/>
            <a:ext cx="2944368" cy="3767328"/>
          </a:xfrm>
          <a:prstGeom prst="rect">
            <a:avLst/>
          </a:prstGeom>
          <a:solidFill>
            <a:srgbClr val="C45A3D"/>
          </a:solidFill>
          <a:ln/>
        </p:spPr>
      </p:sp>
      <p:pic>
        <p:nvPicPr>
          <p:cNvPr id="4" name="Image 0" descr="aftab/assets/aftab-portrait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914400" y="1554480"/>
            <a:ext cx="2834640" cy="3657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297680" y="17373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297680" y="283464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company controls the macroenvironment — but every company chooses how well it reads it. Scan constantly, analyse with PESTEL, review with SWOT, and adapt before your competitors do.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297680" y="48463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🗺️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customer environment evolves — and the forces that drive it.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MACRO environment you cannot control, and the MICRO environment you partly can.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analysis tools every marketer needs: PESTEL and SWOT.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marketing environment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actors and forces OUTSIDE marketing that affect its ability to build customer relationships.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the environment carefully → adapt strategy to new challenges and opportunities.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 it → be surprised by change your rivals saw coming.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Macro vs micro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🔭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MACRO — larger societal forces: demographic, economic, natural, technological, political, cultural. Not controllable.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— actors close to the company: suppliers, intermediaries, customers, competitors, publics. More controllable.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= adapt to the macro, manage the micro.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macro forces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🌪️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 — aging populations shift demand (healthcare boom).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— recessions push customers to budget products.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&amp; Technological — resource scarcity; AI rewrites service.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&amp; Cultural — data-privacy law; the demand for organic goods.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Actors in the microenvironment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🤝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&amp; suppliers — internal alignment; cost, quality, timely delivery.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Intermediaries — retailers, wholesalers and agents who move the product.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&amp; competitors — the needs you serve, the rivals you position against.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Publics — government, media and interest groups that shape your reputation.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analyse the environment?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Markets now change faster than annual planning cycles.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must scan constantly to stay competitive and adapt.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PESTEL and SWOT turn scanning into strategic planning, opportunity recognition and risk management.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PESTEL — the external lens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🧭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&amp; Economic — policy, stability; inflation, interest rates, income.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&amp; Technological — demographics, lifestyle shifts; automation, digital disruption.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Environmental &amp; Legal — sustainability, climate; data protection, employment law.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anticipate THREATS, identify OPPORTUNITIES.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Highlight: the economic environment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🍔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health — GDP, exchange rates, the business cycle (growth vs recession).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of living — the quality and quantity of goods a country consumes.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 applied indicator: the Big Mac Index compares purchasing power across countries with one burger.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Dynamic Customer Environment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Dr. Aftab Ahmad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Dynamic Customer Environment</dc:title>
  <dc:subject>PptxGenJS Presentation</dc:subject>
  <dc:creator>Dr. Aftab Ahmad</dc:creator>
  <cp:lastModifiedBy>Dr. Aftab Ahmad</cp:lastModifiedBy>
  <cp:revision>1</cp:revision>
  <dcterms:created xsi:type="dcterms:W3CDTF">2026-07-15T06:49:27Z</dcterms:created>
  <dcterms:modified xsi:type="dcterms:W3CDTF">2026-07-15T06:49:27Z</dcterms:modified>
</cp:coreProperties>
</file>