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CUSTOMER ENVIRONMENT · TOPIC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315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Knowing Your Customer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people decide, what shapes those decisions, and how marketers turn that understanding into strategy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77656" y="1316736"/>
            <a:ext cx="2944368" cy="3767328"/>
          </a:xfrm>
          <a:prstGeom prst="rect">
            <a:avLst/>
          </a:prstGeom>
          <a:solidFill>
            <a:srgbClr val="C45A3D"/>
          </a:solidFill>
          <a:ln/>
        </p:spPr>
      </p:sp>
      <p:pic>
        <p:nvPicPr>
          <p:cNvPr id="7" name="Image 0" descr="aftab/assets/aftab-portrait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8732520" y="1371600"/>
            <a:ext cx="2834640" cy="3657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412480" y="51663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412480" y="553212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Situational &amp; social influences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🌐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Situational — sensory marketing, the store environment, TIME POVERTY; not all buying is planned.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 &amp; subculture — shared values, rituals, tastes. Social class — background, occupation, education, income.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groups, gender roles and OPINION LEADERS — we imitate the people we want to please.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Buyer personas — making it human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🪪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SEMI-FICTIONAL profile of an ideal (typical, realistic) customer — built from real research and data.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Combines demographics, psychographics, behavior and motivations or pain points.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humanize abstract segments so product, message and experience can be designed for a person.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 1 · Aisha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🌱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sustainability — yoga, plant-based living, eco-conscious influencers.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Shops online, compares eco-labels, pays more for sustainable products.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purchases with positive impact; hates greenwashing.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 2 · Hassan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⏱️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Ambitious, efficiency-driven, values family time, early tech adopter.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Prefers premium services, delegates, uses time-saving apps.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convenience and reliability; hates wasting time.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STP — from market to mind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Segmentation — divide the market into groups with shared needs and behaviors.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Targeting — evaluate segments and choose which to serve.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 — design an offering that owns a distinct place in the mind ('Volvo = safety').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persona is the humanized face of the segment you target.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Choosing your targets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🏹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Viable segment: similar needs within, different from others, measurable, profitable, reachable, winnable.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Undifferentiated — one offer for everyone (economies of scale).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Differentiated — tailored offers per group. Concentrated — all-in on one segment.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Positioning &amp; repositioning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📌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 shapes how a segment perceives you VERSUS the competition.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Product, price, place and promotion must all match the chosen segment.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REPOSITIONING: establish a new position when the market moves.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is rewriting all of this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🤖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Chatbots guide decisions in real time; predictive analytics knows needs BEFORE the customer acts.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Anticipatory shipping sends the product at the right time.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to you: where has AI already shaped what YOU bought? Trace the invisible nudges behind a recent purchase.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Shape 1"/>
          <p:cNvSpPr/>
          <p:nvPr/>
        </p:nvSpPr>
        <p:spPr>
          <a:xfrm>
            <a:off x="859536" y="1499616"/>
            <a:ext cx="2944368" cy="3767328"/>
          </a:xfrm>
          <a:prstGeom prst="rect">
            <a:avLst/>
          </a:prstGeom>
          <a:solidFill>
            <a:srgbClr val="C45A3D"/>
          </a:solidFill>
          <a:ln/>
        </p:spPr>
      </p:sp>
      <p:pic>
        <p:nvPicPr>
          <p:cNvPr id="4" name="Image 0" descr="aftab/assets/aftab-portrait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914400" y="1554480"/>
            <a:ext cx="2834640" cy="3657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297680" y="17373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297680" y="283464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exactly how your customer thinks and what pushes their buttons, build a clear picture of who they are — then aim your product, price and message straight at them.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297680" y="48463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ways into the customer's mind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🧠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Basics of consumer behavior — the forces at play.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decision-making models — from problem to post-purchase.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personas — turning abstract segments into real people.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Segmentation, targeting &amp; positioning — choosing who to serve and how to be seen.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 is a process, not a moment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⚙️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behavior: the steps people take to select, purchase, use and dispose of products to satisfy needs.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— perception, motivation, learning, personality.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Situational — when, where and how we shop. Social — culture, class, groups.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example today: buying a car.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all decisions are the same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🎚️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depends on INVOLVEMENT and PERCEIVED RISK.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Habitual — routine autopilot: groceries, toothpaste, the usual café coffee.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— compare a few: headphones, casual clothes, gym plans.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Extensive — deep research, high stakes: cars, real estate, insurance, surgery.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 · Problem recognition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💡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Triggered when the CURRENT state falls short of the DESIRED state — 'my old car keeps breaking down.'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can create that feeling, then guide the consumer through the rest.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Discuss: how would you trigger it for a new SUV? A pair of jeans? Another degree?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Steps 2–3 · Search and evaluate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search — memory, friends, reviews, the Internet. Your realistic shortlist is the CONSIDERATION SET.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— compare on EVALUATIVE CRITERIA; the features that decide it are DETERMINANT ATTRIBUTES (price, safety, MPG).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big decisions, search and evaluation happen simultaneously.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Steps 4–5 · Choose, then judge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🛒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choice leans on HEURISTICS — 'price equals quality', brand loyalty, country of origin.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Compensatory rules: strength on one attribute can offset weakness on another.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Post-purchase: satisfaction = expectations met. Over-promising creates BUYER'S REMORSE — set honest expectations.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stage is a chance to intervene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→ show current ≠ desired (the thrill of a new car).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→ be where they look. Evaluation → prove superiority on MPG, safety, comfort.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 → support their heuristics ('long brand history').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Post-purchase → honest messaging that prevents remorse.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Internal influences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🧩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 — exposure, attention, interpretation of stimuli.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&amp; learning — needs that drive action; conditioning and observation (think gamification: points, badges, levels).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Attitudes, personality, lifestyle, age &amp; family life cycle — from young singles to empty nesters.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Knowing Your Customer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Your Customer</dc:title>
  <dc:subject>PptxGenJS Presentation</dc:subject>
  <dc:creator>Dr. Aftab Ahmad</dc:creator>
  <cp:lastModifiedBy>Dr. Aftab Ahmad</cp:lastModifiedBy>
  <cp:revision>1</cp:revision>
  <dcterms:created xsi:type="dcterms:W3CDTF">2026-07-15T06:49:51Z</dcterms:created>
  <dcterms:modified xsi:type="dcterms:W3CDTF">2026-07-15T06:49:51Z</dcterms:modified>
</cp:coreProperties>
</file>