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COLLEGE &amp; MBA · ENTREPRENEURSHIP CASE STUDY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Is My Train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one frustrating delay became India's No. 1 travel app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Strategy — why Google wanted it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♟️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India's huge, fast-growing mobile user base.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fit with Google's 'Next Billion Users' strategy.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Offline-first design suited low-connectivity markets.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three things at once: market reach, proven local talent, and a product that already worked.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Takeaways — lessons for entrepreneurs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real, lived pain — not a clever-sounding idea.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constraints as raw material for your best innovation.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 through many failed prototypes.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for your local context — offline, language, network.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discussion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💬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solving a personal, everyday frustration often a stronger start than chasing a trend?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did the absence of an official data source actually improve the product?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you persist after 20+ failed prototypes — how do founders know persist vs pivot?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important is local context (offline, languages) versus a globally uniform product?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selling to Google the right move, or could it have grown independent? Argue both sides.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delayed train in 2015 to Google's first product acquisition in India by 2018, Where Is My Train shows that a real lived frustration, frugal constraint-driven engineering, and stubborn persistence can build a product millions love. Solve a painful everyday problem better than anyone — for your own context — and distribution takes care of itself.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Hosted on azizsaif.com/aftab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spark — a delay at the station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🚉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the founder, rushing to a railway station, had booked an Uber to pick someone up.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train was already 30 minutes late — and slipping further.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was no reliable way to know where the train actually was.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companies often begin not with a grand vision, but with a real annoyance the founder refuses to ignore.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— a nation of trains, no live data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🚆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~23 million passengers ride Indian Railways every day.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time, Indian Railways offered no public real-time tracking API.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Delays were common; rural connectivity was poor.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Huge need, locked-away data — the real question is: can I reach the resource needed to solve it?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 — the founder and the team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👥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Ahmed Nizam Mohaideen — software engineer and co-founder.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at Sigmoid Labs, a Bengaluru startup (co-founded by former TiVo engineers, 2016).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World-class engineering aimed squarely at a very local, very Indian problem.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struggle — more than 20 prototypes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🔁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started building almost immediately once he had the idea.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several months he built 20+ prototypes — none worked consistently.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quit after five.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breakthrough usually sits on the other side of a long, unglamorous stretch of things that don't work yet.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breakthrough — tracking without GPS or internet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💡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Stopped relying only on GPS and internet data.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cell-tower triangulation to estimate the train's location.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phone's signal between towers became the sensor.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constraint forced a smarter, simpler design — frugal, constraint-driven innovation.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edge — why offline changed everything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📶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it leaned on cell towers, it worked in low-network and fully offline conditions.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 for rural, remote routes where the signal is weakest and ordinary apps fail.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Eventually supported 8 regional languages (Hindi, Bengali, Malayalam…).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Clever in a way that fit real Indian travel.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 — India's No. 1 travel app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📈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Launched around 2015–2016; the response was rapid.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Became India's No. 1 travel and location app.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Crossed 10 million downloads on the Play Store.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Praised again and again for simplicity, accuracy and offline use.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exit — Google comes knocking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🤝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December 2018: Google acquired the company.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was Google's first product acquisition in India.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Widely reported at around ₹300 crore (price not officially disclosed).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 was folded into Google's ecosystem.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azizsaif.com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Is My Train</dc:title>
  <dc:subject>PptxGenJS Presentation</dc:subject>
  <dc:creator>Dr. Aftab Ahmad</dc:creator>
  <cp:lastModifiedBy>Dr. Aftab Ahmad</cp:lastModifiedBy>
  <cp:revision>1</cp:revision>
  <dcterms:created xsi:type="dcterms:W3CDTF">2026-06-23T04:39:52Z</dcterms:created>
  <dcterms:modified xsi:type="dcterms:W3CDTF">2026-06-23T04:39:52Z</dcterms:modified>
</cp:coreProperties>
</file>