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notesMasterIdLst>
    <p:notesMasterId r:id="rId2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E0B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051560"/>
            <a:ext cx="10881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 STUDY · AI IN RETAIL &amp; CUSTOMER EXPERIENCE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1691640"/>
            <a:ext cx="1088136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2000"/>
              </a:lnSpc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Azizsaif Perfumes — WhatsApp Automation Bot</a:t>
            </a:r>
            <a:endParaRPr lang="en-US" sz="4600" dirty="0"/>
          </a:p>
        </p:txBody>
      </p:sp>
      <p:sp>
        <p:nvSpPr>
          <p:cNvPr id="5" name="Text 3"/>
          <p:cNvSpPr/>
          <p:nvPr/>
        </p:nvSpPr>
        <p:spPr>
          <a:xfrm>
            <a:off x="640080" y="3977640"/>
            <a:ext cx="10058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E7D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Feasibility &amp; Scope of Work — meet the AI assistant “Ahmed”, by the AZ Media team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640080" y="4983480"/>
            <a:ext cx="1280160" cy="5486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5120640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D9A8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Dr. Aftab Ahmad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640080" y="5742432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200" kern="0" dirty="0">
                <a:solidFill>
                  <a:srgbClr val="E7DCC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June 2026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9C9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  ·  Aziz Saif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 · Live Inventory &amp; Preorder  ✓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355080" y="1554480"/>
            <a:ext cx="5303520" cy="4663440"/>
          </a:xfrm>
          <a:prstGeom prst="rect">
            <a:avLst/>
          </a:prstGeom>
          <a:solidFill>
            <a:srgbClr val="E4DDD0"/>
          </a:solidFill>
          <a:ln/>
        </p:spPr>
      </p:sp>
      <p:pic>
        <p:nvPicPr>
          <p:cNvPr id="5" name="Image 0" descr="/tmp/khadlaj_img/09_inventory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6400800" y="1600200"/>
            <a:ext cx="5212080" cy="45720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Shopify stock check before confirming.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stock → confirm online and share the link.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Preorder → the fixed, approved message is sent.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Never confirms in-store stock from this number.</a:t>
            </a:r>
            <a:endParaRPr lang="en-US" sz="2200" dirty="0"/>
          </a:p>
        </p:txBody>
      </p:sp>
      <p:sp>
        <p:nvSpPr>
          <p:cNvPr id="7" name="Text 4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09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 · Store Info — File ✓ / GMB ✗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02920" y="1554480"/>
            <a:ext cx="5303520" cy="4663440"/>
          </a:xfrm>
          <a:prstGeom prst="rect">
            <a:avLst/>
          </a:prstGeom>
          <a:solidFill>
            <a:srgbClr val="E4DDD0"/>
          </a:solidFill>
          <a:ln/>
        </p:spPr>
      </p:sp>
      <p:pic>
        <p:nvPicPr>
          <p:cNvPr id="5" name="Image 0" descr="/tmp/khadlaj_img/10_store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548640" y="1600200"/>
            <a:ext cx="5212080" cy="45720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Google My Business API: not supported by AZ Media.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Solution: a static store master file from Azizsaif Perfumes.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 asks the emirate/city, returns the nearest branch.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in-store stock, the customer calls the branch.</a:t>
            </a:r>
            <a:endParaRPr lang="en-US" sz="2200" dirty="0"/>
          </a:p>
        </p:txBody>
      </p:sp>
      <p:sp>
        <p:nvSpPr>
          <p:cNvPr id="7" name="Text 4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 · Wholesale Qualification  ✓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355080" y="1554480"/>
            <a:ext cx="5303520" cy="4663440"/>
          </a:xfrm>
          <a:prstGeom prst="rect">
            <a:avLst/>
          </a:prstGeom>
          <a:solidFill>
            <a:srgbClr val="E4DDD0"/>
          </a:solidFill>
          <a:ln/>
        </p:spPr>
      </p:sp>
      <p:pic>
        <p:nvPicPr>
          <p:cNvPr id="5" name="Image 0" descr="/tmp/khadlaj_img/11_wholesale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6400800" y="1600200"/>
            <a:ext cx="5212080" cy="45720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Detects “wholesale, bulk, carton, reseller” intent.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Collects name, company, country and quantity.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Shares the catalogue; MOQ = 12 pcs per SKU.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 units per SKU always reserved for online sales.</a:t>
            </a:r>
            <a:endParaRPr lang="en-US" sz="2200" dirty="0"/>
          </a:p>
        </p:txBody>
      </p:sp>
      <p:sp>
        <p:nvSpPr>
          <p:cNvPr id="7" name="Text 4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 · Distributor Routing  ✓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02920" y="1554480"/>
            <a:ext cx="5303520" cy="4663440"/>
          </a:xfrm>
          <a:prstGeom prst="rect">
            <a:avLst/>
          </a:prstGeom>
          <a:solidFill>
            <a:srgbClr val="E4DDD0"/>
          </a:solidFill>
          <a:ln/>
        </p:spPr>
      </p:sp>
      <p:pic>
        <p:nvPicPr>
          <p:cNvPr id="5" name="Image 0" descr="/tmp/khadlaj_img/12_distrib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548640" y="1600200"/>
            <a:ext cx="5212080" cy="45720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Shares contacts only from the approved file.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Non-serviceable country → closest-country match.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fallback is clearly flagged to the customer.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Never invents a distributor contact.</a:t>
            </a:r>
            <a:endParaRPr lang="en-US" sz="2200" dirty="0"/>
          </a:p>
        </p:txBody>
      </p:sp>
      <p:sp>
        <p:nvSpPr>
          <p:cNvPr id="7" name="Text 4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 · Competitor Matching  ~ Partial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355080" y="1554480"/>
            <a:ext cx="5303520" cy="4663440"/>
          </a:xfrm>
          <a:prstGeom prst="rect">
            <a:avLst/>
          </a:prstGeom>
          <a:solidFill>
            <a:srgbClr val="E4DDD0"/>
          </a:solidFill>
          <a:ln/>
        </p:spPr>
      </p:sp>
      <p:pic>
        <p:nvPicPr>
          <p:cNvPr id="5" name="Image 0" descr="/tmp/khadlaj_img/13_competitor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6400800" y="1600200"/>
            <a:ext cx="5212080" cy="45720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Image OCR attempted — depends on photo quality.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Unreadable → ask for brand + perfume name in text.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Text matching is reliable with a reference list.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Offered as “similar scent profile”, with website link.</a:t>
            </a:r>
            <a:endParaRPr lang="en-US" sz="2200" dirty="0"/>
          </a:p>
        </p:txBody>
      </p:sp>
      <p:sp>
        <p:nvSpPr>
          <p:cNvPr id="7" name="Text 4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 · Escalation &amp; Routing  ✓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02920" y="1554480"/>
            <a:ext cx="5303520" cy="4663440"/>
          </a:xfrm>
          <a:prstGeom prst="rect">
            <a:avLst/>
          </a:prstGeom>
          <a:solidFill>
            <a:srgbClr val="E4DDD0"/>
          </a:solidFill>
          <a:ln/>
        </p:spPr>
      </p:sp>
      <p:pic>
        <p:nvPicPr>
          <p:cNvPr id="5" name="Image 0" descr="/tmp/khadlaj_img/14_escalation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548640" y="1600200"/>
            <a:ext cx="5212080" cy="45720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Modify / cancel / refund → live agent Quraysh only.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Collab → collab@ · HR → hr@azizsaifperfumes.com.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Monthly post-purchase retargeting; STOP opts out.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retries, then escalate with full context.</a:t>
            </a:r>
            <a:endParaRPr lang="en-US" sz="2200" dirty="0"/>
          </a:p>
        </p:txBody>
      </p:sp>
      <p:sp>
        <p:nvSpPr>
          <p:cNvPr id="7" name="Text 4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 · Guardrails — What It Won’t Do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355080" y="1554480"/>
            <a:ext cx="5303520" cy="4663440"/>
          </a:xfrm>
          <a:prstGeom prst="rect">
            <a:avLst/>
          </a:prstGeom>
          <a:solidFill>
            <a:srgbClr val="E4DDD0"/>
          </a:solidFill>
          <a:ln/>
        </p:spPr>
      </p:sp>
      <p:pic>
        <p:nvPicPr>
          <p:cNvPr id="5" name="Image 0" descr="/tmp/khadlaj_img/15_guardrails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6400800" y="1600200"/>
            <a:ext cx="5212080" cy="45720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guaranteed dates; no in-store stock claims.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refund or discount approvals without a human.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Never invents prices, stock or contacts.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Five mandatory disclaimers enforced verbatim.</a:t>
            </a:r>
            <a:endParaRPr lang="en-US" sz="2200" dirty="0"/>
          </a:p>
        </p:txBody>
      </p:sp>
      <p:sp>
        <p:nvSpPr>
          <p:cNvPr id="7" name="Text 4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16 · Client Actions Before Go-Live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02920" y="1554480"/>
            <a:ext cx="5303520" cy="4663440"/>
          </a:xfrm>
          <a:prstGeom prst="rect">
            <a:avLst/>
          </a:prstGeom>
          <a:solidFill>
            <a:srgbClr val="E4DDD0"/>
          </a:solidFill>
          <a:ln/>
        </p:spPr>
      </p:sp>
      <p:pic>
        <p:nvPicPr>
          <p:cNvPr id="5" name="Image 0" descr="/tmp/khadlaj_img/16_actions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548640" y="1600200"/>
            <a:ext cx="5212080" cy="45720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Store master file (all UAE + Oman branches).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Distributor file + non-serviceable country list.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Wholesale catalogue + competitor reference list.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Shopify API credentials &amp; approved templates.</a:t>
            </a:r>
            <a:endParaRPr lang="en-US" sz="2200" dirty="0"/>
          </a:p>
        </p:txBody>
      </p:sp>
      <p:sp>
        <p:nvSpPr>
          <p:cNvPr id="7" name="Text 4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E0B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6693408"/>
            <a:ext cx="12191695" cy="164592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783080"/>
            <a:ext cx="108813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Thank you</a:t>
            </a:r>
            <a:endParaRPr lang="en-US" sz="4600" dirty="0"/>
          </a:p>
        </p:txBody>
      </p:sp>
      <p:sp>
        <p:nvSpPr>
          <p:cNvPr id="4" name="Text 2"/>
          <p:cNvSpPr/>
          <p:nvPr/>
        </p:nvSpPr>
        <p:spPr>
          <a:xfrm>
            <a:off x="1371600" y="2971800"/>
            <a:ext cx="941832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2000" i="1" dirty="0">
                <a:solidFill>
                  <a:srgbClr val="E7D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Verdict: feasible as scoped — one swap (GMB → store master file) and two robust fallbacks. Next: client sign-off, supply the pending files, connect Shopify, then UAT and go-live.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5458968" y="4892040"/>
            <a:ext cx="1280160" cy="5486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5029200"/>
            <a:ext cx="10881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D9A8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Dr. Aftab Ahmad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9C9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Hosted on azizsaif.com/aftab  ·  Aziz Saif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 · Executive Summary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355080" y="1554480"/>
            <a:ext cx="5303520" cy="4663440"/>
          </a:xfrm>
          <a:prstGeom prst="rect">
            <a:avLst/>
          </a:prstGeom>
          <a:solidFill>
            <a:srgbClr val="E4DDD0"/>
          </a:solidFill>
          <a:ln/>
        </p:spPr>
      </p:sp>
      <p:pic>
        <p:nvPicPr>
          <p:cNvPr id="5" name="Image 0" descr="/tmp/khadlaj_img/01_summary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6400800" y="1600200"/>
            <a:ext cx="5212080" cy="45720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 Media’s feasibility verdict on Azizsaif Perfumes’ WhatsApp bot brief.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Meet “Ahmed” — the brand’s primary WhatsApp contact.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Serves retail, wholesale and international audiences.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Goal: convert enquiries into sales on azizsaifperfumes.com.</a:t>
            </a:r>
            <a:endParaRPr lang="en-US" sz="2200" dirty="0"/>
          </a:p>
        </p:txBody>
      </p:sp>
      <p:sp>
        <p:nvSpPr>
          <p:cNvPr id="7" name="Text 4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 · The Verdict at a Glance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02920" y="1554480"/>
            <a:ext cx="5303520" cy="4663440"/>
          </a:xfrm>
          <a:prstGeom prst="rect">
            <a:avLst/>
          </a:prstGeom>
          <a:solidFill>
            <a:srgbClr val="E4DDD0"/>
          </a:solidFill>
          <a:ln/>
        </p:spPr>
      </p:sp>
      <p:pic>
        <p:nvPicPr>
          <p:cNvPr id="5" name="Image 0" descr="/tmp/khadlaj_img/02_verdict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548640" y="1600200"/>
            <a:ext cx="5212080" cy="45720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capabilities: ✓ Feasible.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partial (~): order-screenshot OCR &amp; competitor image ID.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not feasible (✗): Google My Business API.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practical workaround is agreed for every gap.</a:t>
            </a:r>
            <a:endParaRPr lang="en-US" sz="2200" dirty="0"/>
          </a:p>
        </p:txBody>
      </p:sp>
      <p:sp>
        <p:nvSpPr>
          <p:cNvPr id="7" name="Text 4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 · Meet “Ahmed” — Identity &amp; Voice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355080" y="1554480"/>
            <a:ext cx="5303520" cy="4663440"/>
          </a:xfrm>
          <a:prstGeom prst="rect">
            <a:avLst/>
          </a:prstGeom>
          <a:solidFill>
            <a:srgbClr val="E4DDD0"/>
          </a:solidFill>
          <a:ln/>
        </p:spPr>
      </p:sp>
      <p:pic>
        <p:nvPicPr>
          <p:cNvPr id="5" name="Image 0" descr="/tmp/khadlaj_img/03_ahme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6400800" y="1600200"/>
            <a:ext cx="5212080" cy="45720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Greets the customer and captures their name.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Detects the language automatically — no manual toggle.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Voice: professional, helpful, human — never robotic.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product reply guides toward the website.</a:t>
            </a:r>
            <a:endParaRPr lang="en-US" sz="2200" dirty="0"/>
          </a:p>
        </p:txBody>
      </p:sp>
      <p:sp>
        <p:nvSpPr>
          <p:cNvPr id="7" name="Text 4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 · Multilingual Support  ✓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02920" y="1554480"/>
            <a:ext cx="5303520" cy="4663440"/>
          </a:xfrm>
          <a:prstGeom prst="rect">
            <a:avLst/>
          </a:prstGeom>
          <a:solidFill>
            <a:srgbClr val="E4DDD0"/>
          </a:solidFill>
          <a:ln/>
        </p:spPr>
      </p:sp>
      <p:pic>
        <p:nvPicPr>
          <p:cNvPr id="5" name="Image 0" descr="/tmp/khadlaj_img/04_multiling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548640" y="1600200"/>
            <a:ext cx="5212080" cy="45720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Detects and replies in English, Arabic, French and more.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Language preference held for the whole session.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effort or setup required from the customer.</a:t>
            </a:r>
            <a:endParaRPr lang="en-US" sz="2200" dirty="0"/>
          </a:p>
        </p:txBody>
      </p:sp>
      <p:sp>
        <p:nvSpPr>
          <p:cNvPr id="7" name="Text 4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 · Product Information Lookup  ✓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355080" y="1554480"/>
            <a:ext cx="5303520" cy="4663440"/>
          </a:xfrm>
          <a:prstGeom prst="rect">
            <a:avLst/>
          </a:prstGeom>
          <a:solidFill>
            <a:srgbClr val="E4DDD0"/>
          </a:solidFill>
          <a:ln/>
        </p:spPr>
      </p:sp>
      <p:pic>
        <p:nvPicPr>
          <p:cNvPr id="5" name="Image 0" descr="/tmp/khadlaj_img/05_product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6400800" y="1600200"/>
            <a:ext cx="5212080" cy="45720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Name, price, notes and description from the official site.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Returns the exact product-page URL.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Asks a clarifying question when several products match.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Always ends with a call to action to buy online.</a:t>
            </a:r>
            <a:endParaRPr lang="en-US" sz="2200" dirty="0"/>
          </a:p>
        </p:txBody>
      </p:sp>
      <p:sp>
        <p:nvSpPr>
          <p:cNvPr id="7" name="Text 4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 · Order Lookup &amp; Tracking  ✓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02920" y="1554480"/>
            <a:ext cx="5303520" cy="4663440"/>
          </a:xfrm>
          <a:prstGeom prst="rect">
            <a:avLst/>
          </a:prstGeom>
          <a:solidFill>
            <a:srgbClr val="E4DDD0"/>
          </a:solidFill>
          <a:ln/>
        </p:spPr>
      </p:sp>
      <p:pic>
        <p:nvPicPr>
          <p:cNvPr id="5" name="Image 0" descr="/tmp/khadlaj_img/06_order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548640" y="1600200"/>
            <a:ext cx="5212080" cy="45720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Shopify is the single source of truth for orders.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Order number via text — or OCR from a screenshot.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Unreadable image → the bot asks for the number.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Never fabricates order or shipment information.</a:t>
            </a:r>
            <a:endParaRPr lang="en-US" sz="2200" dirty="0"/>
          </a:p>
        </p:txBody>
      </p:sp>
      <p:sp>
        <p:nvSpPr>
          <p:cNvPr id="7" name="Text 4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 · Delivery Time Guidance  ✓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355080" y="1554480"/>
            <a:ext cx="5303520" cy="4663440"/>
          </a:xfrm>
          <a:prstGeom prst="rect">
            <a:avLst/>
          </a:prstGeom>
          <a:solidFill>
            <a:srgbClr val="E4DDD0"/>
          </a:solidFill>
          <a:ln/>
        </p:spPr>
      </p:sp>
      <p:pic>
        <p:nvPicPr>
          <p:cNvPr id="5" name="Image 0" descr="/tmp/khadlaj_img/07_delivery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6400800" y="1600200"/>
            <a:ext cx="5212080" cy="45720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approved country matrix drives every answer.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Existing orders: shipping country pulled from Shopify.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Handling time and delivery time stated separately.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Combined total shared only on a delay follow-up.</a:t>
            </a:r>
            <a:endParaRPr lang="en-US" sz="2200" dirty="0"/>
          </a:p>
        </p:txBody>
      </p:sp>
      <p:sp>
        <p:nvSpPr>
          <p:cNvPr id="7" name="Text 4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07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 · Approved Delivery Matrix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02920" y="1554480"/>
            <a:ext cx="5303520" cy="4663440"/>
          </a:xfrm>
          <a:prstGeom prst="rect">
            <a:avLst/>
          </a:prstGeom>
          <a:solidFill>
            <a:srgbClr val="E4DDD0"/>
          </a:solidFill>
          <a:ln/>
        </p:spPr>
      </p:sp>
      <p:pic>
        <p:nvPicPr>
          <p:cNvPr id="5" name="Image 0" descr="/tmp/khadlaj_img/08_matrix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548640" y="1600200"/>
            <a:ext cx="5212080" cy="45720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UAE: up to 3 business days (most within 2).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Oman 3–6 · Saudi Arabia 5–7 · Bahrain 7–8 days.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Kuwait: 9–12 business days.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other countries: up to 14 days.</a:t>
            </a:r>
            <a:endParaRPr lang="en-US" sz="2200" dirty="0"/>
          </a:p>
        </p:txBody>
      </p:sp>
      <p:sp>
        <p:nvSpPr>
          <p:cNvPr id="7" name="Text 4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08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azizsaif.com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Azizsaif Perfumes — WhatsApp Automation Bot</dc:title>
  <dc:subject>PptxGenJS Presentation</dc:subject>
  <dc:creator>Dr. Aftab Ahmad</dc:creator>
  <cp:lastModifiedBy>Dr. Aftab Ahmad</cp:lastModifiedBy>
  <cp:revision>1</cp:revision>
  <dcterms:created xsi:type="dcterms:W3CDTF">2026-06-21T12:12:42Z</dcterms:created>
  <dcterms:modified xsi:type="dcterms:W3CDTF">2026-06-21T12:12:42Z</dcterms:modified>
</cp:coreProperties>
</file>