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MBA · CUSTOMER ENVIRONMENT · DUBAI CONTEXT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Customer-Centricity as a Business Model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977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build an organisation that genuinely puts the customer first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98348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1206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5742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E7DC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2026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9C90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  ·  Aziz Saif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Pillar 3 — Customer-focused processes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⚙️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processes from the customer’s perspective.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Simplified onboarding · seamless returns · omnichannel experiences.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Pillar 4 — Data &amp; technology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🤖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technology for personalization, predictive insight and convenience.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AI-driven recommendations · CRM systems · customer analytics.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Pillar 5 — Metrics &amp; incentives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📈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what matters: NPS · CSAT · retention · CLV.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employees for customer outcomes — not just sales targets.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customer-centricity framework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🔁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Listen  →  Understand  →  Personalize  →  Deliver  →  Improve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Continuously learn and adapt from customer feedback.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Global example — Amazon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📦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Mission: “To be Earth’s most customer-centric company.”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One-click buying · personalized recommendations · fast delivery · easy returns · reviews.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“Working backward”: every innovation starts from the customer.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Lesson: optimize for convenience, even when it adds operational complexity.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UAE example — Emirates Airline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✈️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 built around customer experience.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Multilingual service · loyalty programs · omnichannel booking · premium lounges · real-time comms.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Serves 200+ nationalities — customer-centricity needs cultural intelligence.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global brand strength, loyalty and premium pricing power.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actions — and what blocks them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✅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 down functional silos — customers see one organization.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Empower frontline employees to solve problems fast.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customer data into action; design around journeys, not single touchpoints.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long-term relationships.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Barriers: silos, legacy systems, weak data integration, resistance to change.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Dubai context &amp; discussion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🏙️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Dubai customers expect speed, convenience, personalization and seamless digital experience.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in aviation, hospitality, retail, banking and real estate.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Discuss: can you be customer-centric while chasing aggressive growth?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customers equally, or focus on the most valuable? Is tech making this easier or harder?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71600" y="2971800"/>
            <a:ext cx="9418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Customer-centricity is not a department or a strategy — it is a business model. Design the whole organisation around creating superior customer value.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58968" y="489204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9C90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Hosted on azizsaif.com/aftab  ·  Aziz Saif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Opening question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❓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“Does your organization merely serve customers — or is it designed around them?”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firms claim to be customer-centric; few structure their model, processes, incentives and culture around the customer.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Customer-centricity is not a service initiative — it is a business model.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customer-centricity?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🎯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Placing customer needs, preferences, experience and long-term value at the centre of every decision.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“How can we sell more products?”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“How can we create more value for customers?”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the research says (HBR)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📊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“The Value of Customer Experience, Quantified” (HBR / Temkin): CX leaders outperform on loyalty, retention and long-term profit.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Peter Fader, “Customer Centricity”: align products, services and processes around your most valuable customers — not around products or functions.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Product-centric vs customer-centric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🔄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Products  →  customer outcomes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volume  →  customer lifetime value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transactions  →  long-term relationships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Departmental silos  →  cross-functional collaboration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efficiency  →  customer experience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Customer-centricity as a business model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💎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Maximise Customer Lifetime Value (CLV) — not single-transaction value.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Acquire, retain and grow profitable customer relationships over time.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five pillars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🏛️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— Customer understanding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— Customer-centric culture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— Customer-focused processes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— Data &amp; technology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— Metrics &amp; incentives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Pillar 1 — Customer understanding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🔍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 needs, behaviours, pain points and expectations.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Tools: customer journey mapping · data analytics · voice-of-customer · social listening.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Pillar 2 — Customer-centric culture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🤝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 asks: “How does my role create value for customers?”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Customer-centricity is a shared responsibility — not just a marketing function.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azizsaif.com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Customer-Centricity as a Business Model</dc:title>
  <dc:subject>PptxGenJS Presentation</dc:subject>
  <dc:creator>Dr. Aftab Ahmad</dc:creator>
  <cp:lastModifiedBy>Dr. Aftab Ahmad</cp:lastModifiedBy>
  <cp:revision>1</cp:revision>
  <dcterms:created xsi:type="dcterms:W3CDTF">2026-06-21T08:05:29Z</dcterms:created>
  <dcterms:modified xsi:type="dcterms:W3CDTF">2026-06-21T08:05:29Z</dcterms:modified>
</cp:coreProperties>
</file>