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051560"/>
            <a:ext cx="10881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300" kern="0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COLLEGE &amp; MBA · ENTREPRENEURSHIP CASE STUDY</a:t>
            </a:r>
            <a:endParaRPr lang="en-US" sz="1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2194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Where Is My Train</a:t>
            </a:r>
            <a:endParaRPr lang="en-US" sz="4600" dirty="0"/>
          </a:p>
        </p:txBody>
      </p:sp>
      <p:sp>
        <p:nvSpPr>
          <p:cNvPr id="5" name="Text 3"/>
          <p:cNvSpPr/>
          <p:nvPr/>
        </p:nvSpPr>
        <p:spPr>
          <a:xfrm>
            <a:off x="640080" y="3977640"/>
            <a:ext cx="100584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one frustrating delay became India's No. 1 travel app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640080" y="498348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512064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8" name="Text 6"/>
          <p:cNvSpPr/>
          <p:nvPr/>
        </p:nvSpPr>
        <p:spPr>
          <a:xfrm>
            <a:off x="640080" y="5742432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200" kern="0" dirty="0">
                <a:solidFill>
                  <a:srgbClr val="E7DCC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June 2026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Strategy — why Google wanted it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♟️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Reach India's huge, fast-growing mobile user base.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Strong fit with Google's 'Next Billion Users' strategy.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Offline-first design suited low-connectivity markets.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Buying three things at once: market reach, proven local talent, and a product that already worked.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09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Takeaways — lessons for entrepreneurs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🎓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Start from real, lived pain — not a clever-sounding idea.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Treat constraints as raw material for your best innovation.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Persist through many failed prototypes.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Solve for your local context — offline, language, network.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For discussion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💬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solving a personal, everyday frustration often a stronger start than chasing a trend?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did the absence of an official data source actually improve the product?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Would you persist after 20+ failed prototypes — how do founders know persist vs pivot?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important is local context (offline, languages) versus a globally uniform product?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Was selling to Google the right move, or could it have grown independent? Argue both sides.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0B0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6693408"/>
            <a:ext cx="12191695" cy="164592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1783080"/>
            <a:ext cx="108813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Thank you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1371600" y="2971800"/>
            <a:ext cx="941832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2000" i="1" dirty="0">
                <a:solidFill>
                  <a:srgbClr val="E7DCC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a delayed train in 2015 to Google's first product acquisition in India by 2018, Where Is My Train shows that a real lived frustration, frugal constraint-driven engineering, and stubborn persistence can build a product millions love. Solve a painful everyday problem better than anyone — for your own context — and distribution takes care of itself.</a:t>
            </a:r>
            <a:endParaRPr lang="en-US" sz="2000" dirty="0"/>
          </a:p>
        </p:txBody>
      </p:sp>
      <p:sp>
        <p:nvSpPr>
          <p:cNvPr id="5" name="Shape 3"/>
          <p:cNvSpPr/>
          <p:nvPr/>
        </p:nvSpPr>
        <p:spPr>
          <a:xfrm>
            <a:off x="5458968" y="4892040"/>
            <a:ext cx="1280160" cy="5486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6" name="Text 4"/>
          <p:cNvSpPr/>
          <p:nvPr/>
        </p:nvSpPr>
        <p:spPr>
          <a:xfrm>
            <a:off x="640080" y="5029200"/>
            <a:ext cx="108813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D9A86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Dr. Aftab Ahmad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9C908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Hosted on azizsaif.com/aftab  ·  Aziz Saif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spark — a delay at the station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🚉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2015: the founder, rushing to a railway station, had booked an Uber to pick someone up.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train was already 30 minutes late — and slipping further.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There was no reliable way to know where the train actually was.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Great companies often begin not with a grand vision, but with a real annoyance the founder refuses to ignore.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problem — a nation of trains, no live data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🚆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~23 million passengers ride Indian Railways every day.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 the time, Indian Railways offered no public real-time tracking API.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Delays were common; rural connectivity was poor.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Huge need, locked-away data — the real question is: can I reach the resource needed to solve it?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people — the founder and the team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👥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Ahmed Nizam Mohaideen — software engineer and co-founder.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Built at Sigmoid Labs, a Bengaluru startup (co-founded by former TiVo engineers, 2016).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World-class engineering aimed squarely at a very local, very Indian problem.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struggle — more than 20 prototypes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E8EEDF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🔁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A4452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He started building almost immediately once he had the idea.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Over several months he built 20+ prototypes — none worked consistently.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people quit after five.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breakthrough usually sits on the other side of a long, unglamorous stretch of things that don't work yet.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04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breakthrough — tracking without GPS or internet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2E7DE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💡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B8862F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Stopped relying only on GPS and internet data.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Used cell-tower triangulation to estimate the train's location.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phone's signal between towers became the sensor.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constraint forced a smarter, simpler design — frugal, constraint-driven innovation.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05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edge — why offline changed everything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4ED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📶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C45A3D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it leaned on cell towers, it worked in low-network and fully offline conditions.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Perfect for rural, remote routes where the signal is weakest and ordinary apps fail.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Eventually supported 8 regional languages (Hindi, Bengali, Malayalam…).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Clever in a way that fit real Indian travel.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06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BF7F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Traction — India's No. 1 travel app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640080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BE9E2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40080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📈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845820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D9A86C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1645920"/>
            <a:ext cx="548640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around 2015–2016; the response was rapid.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Became India's No. 1 travel and location app.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Crossed 10 million downloads on the Play Store.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Praised again and again for simplicity, accuracy and offline use.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07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4EDE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C45A3D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457200"/>
            <a:ext cx="110642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6110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exit — Google comes knocking</a:t>
            </a:r>
            <a:endParaRPr lang="en-US" sz="30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5212080" cy="4572000"/>
          </a:xfrm>
          <a:prstGeom prst="roundRect">
            <a:avLst>
              <a:gd name="adj" fmla="val 3600"/>
            </a:avLst>
          </a:prstGeom>
          <a:solidFill>
            <a:srgbClr val="F6ECD8"/>
          </a:solidFill>
          <a:ln w="12700">
            <a:solidFill>
              <a:srgbClr val="E4DD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600200"/>
            <a:ext cx="5212080" cy="3749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0" dirty="0">
                <a:solidFill>
                  <a:srgbClr val="000000"/>
                </a:solidFill>
              </a:rPr>
              <a:t>🤝</a:t>
            </a:r>
            <a:endParaRPr lang="en-US" sz="15000" dirty="0"/>
          </a:p>
        </p:txBody>
      </p:sp>
      <p:sp>
        <p:nvSpPr>
          <p:cNvPr id="6" name="Shape 4"/>
          <p:cNvSpPr/>
          <p:nvPr/>
        </p:nvSpPr>
        <p:spPr>
          <a:xfrm>
            <a:off x="2606040" y="5669280"/>
            <a:ext cx="1097280" cy="109728"/>
          </a:xfrm>
          <a:prstGeom prst="roundRect">
            <a:avLst>
              <a:gd name="adj" fmla="val 50000"/>
            </a:avLst>
          </a:prstGeom>
          <a:solidFill>
            <a:srgbClr val="7A8C5C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0" y="1645920"/>
            <a:ext cx="5212080" cy="4572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December 2018: Google acquired the company.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was Google's first product acquisition in India.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Widely reported at around ₹300 crore (price not officially disclosed).</a:t>
            </a:r>
            <a:endParaRPr lang="en-US" sz="2200" dirty="0"/>
          </a:p>
          <a:p>
            <a:pPr marL="228600" indent="-228600">
              <a:lnSpc>
                <a:spcPct val="128000"/>
              </a:lnSpc>
              <a:spcAft>
                <a:spcPts val="1000"/>
              </a:spcAft>
              <a:buSzPct val="100000"/>
              <a:buChar char="•"/>
            </a:pPr>
            <a:r>
              <a:rPr lang="en-US" sz="2200" dirty="0">
                <a:solidFill>
                  <a:srgbClr val="2A26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app was folded into Google's ecosystem.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11155680" y="6355080"/>
            <a:ext cx="8229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100" b="1" dirty="0">
                <a:solidFill>
                  <a:srgbClr val="D9A86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08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548640" y="640080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spc="200" kern="0" dirty="0">
                <a:solidFill>
                  <a:srgbClr val="6E665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azizsaif.com/aftab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azizsaif.com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Where Is My Train</dc:title>
  <dc:subject>PptxGenJS Presentation</dc:subject>
  <dc:creator>Dr. Aftab Ahmad</dc:creator>
  <cp:lastModifiedBy>Dr. Aftab Ahmad</cp:lastModifiedBy>
  <cp:revision>1</cp:revision>
  <dcterms:created xsi:type="dcterms:W3CDTF">2026-06-23T04:39:52Z</dcterms:created>
  <dcterms:modified xsi:type="dcterms:W3CDTF">2026-06-23T04:39:52Z</dcterms:modified>
</cp:coreProperties>
</file>