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1696F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cov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169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77240" y="640080"/>
            <a:ext cx="10424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D9A86C"/>
                </a:solidFill>
              </a:rPr>
              <a:t>THE PROBLEM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1097280"/>
            <a:ext cx="1042416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14212A"/>
                </a:solidFill>
              </a:rPr>
              <a:t>Documents are static. Attention is not.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2331720"/>
            <a:ext cx="1042416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1800">
                <a:solidFill>
                  <a:srgbClr val="14212A"/>
                </a:solidFill>
              </a:rPr>
              <a:t>•  A report, a proposal, or a lecture sits in a file nobody opens.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14212A"/>
                </a:solidFill>
              </a:rPr>
              <a:t>•  Turning it into a polished, narrated deck takes hours of manual work.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14212A"/>
                </a:solidFill>
              </a:rPr>
              <a:t>•  Sharing it usually means a flat PDF with no voice and no flow.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14212A"/>
                </a:solidFill>
              </a:rPr>
              <a:t>•  By the time it looks good, the moment has passed.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155680" y="6400800"/>
            <a:ext cx="914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100">
                <a:solidFill>
                  <a:srgbClr val="999999"/>
                </a:solidFill>
              </a:rPr>
              <a:t>02 / 08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169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77240" y="640080"/>
            <a:ext cx="10424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D9A86C"/>
                </a:solidFill>
              </a:rPr>
              <a:t>THE IDEA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1097280"/>
            <a:ext cx="1042416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14212A"/>
                </a:solidFill>
              </a:rPr>
              <a:t>One upload → a complete presentation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2331720"/>
            <a:ext cx="1042416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1800">
                <a:solidFill>
                  <a:srgbClr val="14212A"/>
                </a:solidFill>
              </a:rPr>
              <a:t>•  Drop a Word, PDF or PowerPoint into your private account.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14212A"/>
                </a:solidFill>
              </a:rPr>
              <a:t>•  It is rewritten into clean slides: title, key points, and a narration script.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14212A"/>
                </a:solidFill>
              </a:rPr>
              <a:t>•  You get an interactive web deck plus a downloadable PPT and PDF.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14212A"/>
                </a:solidFill>
              </a:rPr>
              <a:t>•  Everything is indexed in one place and published to your blog.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155680" y="6400800"/>
            <a:ext cx="914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100">
                <a:solidFill>
                  <a:srgbClr val="999999"/>
                </a:solidFill>
              </a:rPr>
              <a:t>03 / 08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169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77240" y="640080"/>
            <a:ext cx="10424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D9A86C"/>
                </a:solidFill>
              </a:rPr>
              <a:t>HOW IT WORKS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1097280"/>
            <a:ext cx="1042416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14212A"/>
                </a:solidFill>
              </a:rPr>
              <a:t>The four-step pipeline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2331720"/>
            <a:ext cx="1042416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1800">
                <a:solidFill>
                  <a:srgbClr val="14212A"/>
                </a:solidFill>
              </a:rPr>
              <a:t>•  1. Upload — stage your file in the gated dashboard.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14212A"/>
                </a:solidFill>
              </a:rPr>
              <a:t>•  2. Convert — the content becomes slides with narration.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14212A"/>
                </a:solidFill>
              </a:rPr>
              <a:t>•  3. Publish — the deck is added to your private index.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14212A"/>
                </a:solidFill>
              </a:rPr>
              <a:t>•  4. Share — a blog card goes live with PPT and PDF links.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155680" y="6400800"/>
            <a:ext cx="914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100">
                <a:solidFill>
                  <a:srgbClr val="999999"/>
                </a:solidFill>
              </a:rPr>
              <a:t>04 / 08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169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77240" y="640080"/>
            <a:ext cx="10424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D9A86C"/>
                </a:solidFill>
              </a:rPr>
              <a:t>WHAT YOU GET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1097280"/>
            <a:ext cx="1042416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14212A"/>
                </a:solidFill>
              </a:rPr>
              <a:t>Play online, with a voice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2331720"/>
            <a:ext cx="1042416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1800">
                <a:solidFill>
                  <a:srgbClr val="14212A"/>
                </a:solidFill>
              </a:rPr>
              <a:t>•  A full-screen player with back, pause, stop and forward controls.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14212A"/>
                </a:solidFill>
              </a:rPr>
              <a:t>•  Voicebot narration that reads each slide aloud and auto-advances.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14212A"/>
                </a:solidFill>
              </a:rPr>
              <a:t>•  A slide index and a thumbnail strip to jump anywhere instantly.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14212A"/>
                </a:solidFill>
              </a:rPr>
              <a:t>•  Works on any device, straight from the browser — nothing to install.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155680" y="6400800"/>
            <a:ext cx="914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100">
                <a:solidFill>
                  <a:srgbClr val="999999"/>
                </a:solidFill>
              </a:rPr>
              <a:t>05 / 08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169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77240" y="640080"/>
            <a:ext cx="10424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D9A86C"/>
                </a:solidFill>
              </a:rPr>
              <a:t>WHAT YOU GET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1097280"/>
            <a:ext cx="1042416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14212A"/>
                </a:solidFill>
              </a:rPr>
              <a:t>Download as PPT and PDF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2331720"/>
            <a:ext cx="1042416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1800">
                <a:solidFill>
                  <a:srgbClr val="14212A"/>
                </a:solidFill>
              </a:rPr>
              <a:t>•  A real PowerPoint file you can edit and present offline.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14212A"/>
                </a:solidFill>
              </a:rPr>
              <a:t>•  A matching PDF for email, print, or quick review.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14212A"/>
                </a:solidFill>
              </a:rPr>
              <a:t>•  Both are generated from the same source, so they always agree.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14212A"/>
                </a:solidFill>
              </a:rPr>
              <a:t>•  Branded automatically in the Aziz Saif house style.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155680" y="6400800"/>
            <a:ext cx="914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100">
                <a:solidFill>
                  <a:srgbClr val="999999"/>
                </a:solidFill>
              </a:rPr>
              <a:t>06 / 08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169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77240" y="640080"/>
            <a:ext cx="10424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D9A86C"/>
                </a:solidFill>
              </a:rPr>
              <a:t>BUILT 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1097280"/>
            <a:ext cx="1042416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14212A"/>
                </a:solidFill>
              </a:rPr>
              <a:t>The same studio as the Aftab lectures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2331720"/>
            <a:ext cx="1042416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1800">
                <a:solidFill>
                  <a:srgbClr val="14212A"/>
                </a:solidFill>
              </a:rPr>
              <a:t>•  This reuses the exact deck engine behind the Dr Aftab Ahmad lectures.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14212A"/>
                </a:solidFill>
              </a:rPr>
              <a:t>•  Proven layout, narration, and download workflow.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14212A"/>
                </a:solidFill>
              </a:rPr>
              <a:t>•  Private by default — the workspace is password-protected.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14212A"/>
                </a:solidFill>
              </a:rPr>
              <a:t>•  No duplicates: each document is published to the blog only once.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155680" y="6400800"/>
            <a:ext cx="914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100">
                <a:solidFill>
                  <a:srgbClr val="999999"/>
                </a:solidFill>
              </a:rPr>
              <a:t>07 / 08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169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77240" y="640080"/>
            <a:ext cx="10424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D9A86C"/>
                </a:solidFill>
              </a:rPr>
              <a:t>GET STARTED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1097280"/>
            <a:ext cx="1042416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14212A"/>
                </a:solidFill>
              </a:rPr>
              <a:t>Upload your first document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2331720"/>
            <a:ext cx="1042416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1800">
                <a:solidFill>
                  <a:srgbClr val="14212A"/>
                </a:solidFill>
              </a:rPr>
              <a:t>•  Open your private account and drag a file into the upload box.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14212A"/>
                </a:solidFill>
              </a:rPr>
              <a:t>•  Word, PDF or PowerPoint — all supported.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14212A"/>
                </a:solidFill>
              </a:rPr>
              <a:t>•  Watch it appear in the index, ready to play and download.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14212A"/>
                </a:solidFill>
              </a:rPr>
              <a:t>•  Then send it anywhere with a single link.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355080"/>
            <a:ext cx="1042416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600">
                <a:solidFill>
                  <a:srgbClr val="14212A"/>
                </a:solidFill>
              </a:rPr>
              <a:t>Aziz Saif AI · azizsaif.com/claude-account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155680" y="6400800"/>
            <a:ext cx="914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100">
                <a:solidFill>
                  <a:srgbClr val="999999"/>
                </a:solidFill>
              </a:rPr>
              <a:t>08 / 08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